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3DCB3E-5B9D-49F7-8BAC-38262F9D2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69D559-792C-4CCA-99F0-C19DD81C7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6F6BA5-3CA6-4769-AFEC-35F6FB7E8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ED51-D876-43EB-BFA0-79CDBDF04000}" type="datetimeFigureOut">
              <a:rPr lang="de-DE" smtClean="0"/>
              <a:t>11.01.2022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C65461-B165-4EA5-8258-6B44A248C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CF3AC0-70FF-4B98-B8FE-3C52BEC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3D01-FAFC-4021-98BC-1710DBA08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36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337C5-5215-4ECF-807D-865E2C147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2344B49-1567-47BB-9B4B-5D1F055F6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DA077D-C319-49F6-AE90-46F79ED5A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ED51-D876-43EB-BFA0-79CDBDF04000}" type="datetimeFigureOut">
              <a:rPr lang="de-DE" smtClean="0"/>
              <a:t>11.01.2022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1AB389-D908-483D-BD81-BBA9C23D8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4BD5B2-FF17-4156-B878-17B94806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3D01-FAFC-4021-98BC-1710DBA08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02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597E5B9-AF41-4F38-BB1E-032043C005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9918D4-DF37-450C-A3C6-B60A58A89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09EFA8-4FCF-4792-A503-82A57C621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ED51-D876-43EB-BFA0-79CDBDF04000}" type="datetimeFigureOut">
              <a:rPr lang="de-DE" smtClean="0"/>
              <a:t>11.01.2022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B995D5-D3F7-4D7C-811F-9C31C6A15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3866DF-697C-4F95-988F-ADF17170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3D01-FAFC-4021-98BC-1710DBA08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8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61FC28-F2F5-4574-B481-2898021DD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14073B-C99A-4A41-A192-1CD8D7BF5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4349F8-9ED6-4883-B2DE-10DFCF5CC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ED51-D876-43EB-BFA0-79CDBDF04000}" type="datetimeFigureOut">
              <a:rPr lang="de-DE" smtClean="0"/>
              <a:t>11.01.2022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0BA481-8880-4BC2-A4EC-60B12B156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5497A-8CEC-491C-87CD-08DFF4AD8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3D01-FAFC-4021-98BC-1710DBA08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23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849431-100A-4FC2-B926-8A5DBE904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6835F8-29C1-4E2E-93F6-5DCF161CB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EE7EB9-6277-4E49-954E-E2448B37E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ED51-D876-43EB-BFA0-79CDBDF04000}" type="datetimeFigureOut">
              <a:rPr lang="de-DE" smtClean="0"/>
              <a:t>11.01.2022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0E5F18-7600-43F9-8BE8-3B63BF44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640A5B-D569-42D9-A8E1-66C6EFB4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3D01-FAFC-4021-98BC-1710DBA08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77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88886-12F7-47E2-B458-47180CDE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FF10A1-A0E7-419A-B23D-B17B8E744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7CA67D7-8C2A-4D6B-8A86-9B83512DA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B3ACCC-6ED0-4B4C-A16B-77280FDD0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ED51-D876-43EB-BFA0-79CDBDF04000}" type="datetimeFigureOut">
              <a:rPr lang="de-DE" smtClean="0"/>
              <a:t>11.01.2022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EF5D4A-ED56-4A14-8C77-853037C6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1A8485D-C212-4F99-B3EA-B0574700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3D01-FAFC-4021-98BC-1710DBA08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75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B61AF1-5F72-4419-B288-2427343C7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BFC9C4-F49B-4615-8294-681BC5ACB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814C74D-255D-4AE9-B35B-ADDBB55CF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962ED6E-8E46-4278-98EF-52D602883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E90422A-8C77-4F61-A5AB-0D74A4802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BB108F2-DF75-42B1-A68E-BF017BDE4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ED51-D876-43EB-BFA0-79CDBDF04000}" type="datetimeFigureOut">
              <a:rPr lang="de-DE" smtClean="0"/>
              <a:t>11.01.2022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246BAD2-7980-48AE-A169-348B36724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151F2FE-DE91-4FCD-B6B1-AA358385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3D01-FAFC-4021-98BC-1710DBA08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93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76D448-C198-4DC9-B302-79077A0E5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37F87D-2984-4F9E-8E7E-8DDA705FC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ED51-D876-43EB-BFA0-79CDBDF04000}" type="datetimeFigureOut">
              <a:rPr lang="de-DE" smtClean="0"/>
              <a:t>11.01.2022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66CD8B-7081-46AF-86DC-8F977B25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27ED433-EE03-4D8A-9B6B-7EA2D4CA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3D01-FAFC-4021-98BC-1710DBA08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44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4E6839C-8699-494E-8B86-956EFCB4E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ED51-D876-43EB-BFA0-79CDBDF04000}" type="datetimeFigureOut">
              <a:rPr lang="de-DE" smtClean="0"/>
              <a:t>11.01.2022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8E2AA65-3509-49E7-BE99-A8AC2F498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A6ECF0-64F2-4575-804D-37DB20AF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3D01-FAFC-4021-98BC-1710DBA08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80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8076D-FF8E-4EBE-9540-938730206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4568FE-FF5C-4753-830C-1DB763234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371E5D6-2A76-41A4-9830-1F5FADDFC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73EFD6-FC6A-4A3C-8093-BEBEF2413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ED51-D876-43EB-BFA0-79CDBDF04000}" type="datetimeFigureOut">
              <a:rPr lang="de-DE" smtClean="0"/>
              <a:t>11.01.2022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11A2A7-F903-4DEA-A074-5A80670C8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979AC4-9C9A-4D81-8250-FB0BC5121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3D01-FAFC-4021-98BC-1710DBA08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030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9EF514-0F5A-4D19-ABE1-DD9E11498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471841-2412-48AE-91BF-31DF8F786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C07AEF0-73E4-4888-A516-539161590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14870A-D316-446F-8FAF-229550107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ED51-D876-43EB-BFA0-79CDBDF04000}" type="datetimeFigureOut">
              <a:rPr lang="de-DE" smtClean="0"/>
              <a:t>11.01.2022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054A652-5EBF-4184-BD95-F1E8E5DB0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02EB1B-17CD-4871-AB7A-AE29DF08C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3D01-FAFC-4021-98BC-1710DBA08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76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7DB6FD5-E455-4A34-9CA4-4BFF8CD63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060BA1-67DF-4262-A826-8481ECC8F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03F001-E2A0-4D61-B692-D10FD2F9FF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FED51-D876-43EB-BFA0-79CDBDF04000}" type="datetimeFigureOut">
              <a:rPr lang="de-DE" smtClean="0"/>
              <a:t>11.01.2022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50ED6F-7BD1-4A01-AADF-35B3FFD1F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701746-257A-42E9-8B22-DC34EE0D6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B3D01-FAFC-4021-98BC-1710DBA08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64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i.pinimg.com/originals/66/74/97/6674976f796dc435ab39340f9fa97af2.jpg" TargetMode="External"/><Relationship Id="rId7" Type="http://schemas.openxmlformats.org/officeDocument/2006/relationships/hyperlink" Target="https://media.istockphoto.com/vectors/cartoon-happy-donkey-vector-id606739430?k=6&amp;m=606739430&amp;s=612x612&amp;w=0&amp;h=BbEVrTjeZMdZ1NHVba7vNiD_Zi80cxuBwmmeQwWT0Bs=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5.jpeg"/><Relationship Id="rId5" Type="http://schemas.openxmlformats.org/officeDocument/2006/relationships/hyperlink" Target="https://www.bing.com/images/search?view=detailV2&amp;ccid=x11nSud6&amp;id=5C748846B22E4C26C3764D7E941CB4799BC4E703&amp;thid=OIP.x11nSud6eFljqqJdEcL99gHaHa&amp;mediaurl=https%3a%2f%2funivela-morocco.com%2fwp-content%2fuploads%2f2018%2f02%2fripe-mandarin-closeup-on-white-background_606844493.jpg&amp;cdnurl=https%3a%2f%2fth.bing.com%2fth%2fid%2fR.c75d674ae77a785963aaa25d11c2fdf6%3frik%3dA%252bfEm3m0HJR%252bTQ%26pid%3dImgRaw%26r%3d0&amp;exph=4265&amp;expw=4265&amp;q=Clementine&amp;simid=607997950037423465&amp;FORM=IRPRST&amp;ck=A9AEE8010F63A6F648B3281C13766360&amp;selectedIndex=15&amp;ajaxhist=0&amp;ajaxserp=0" TargetMode="External"/><Relationship Id="rId10" Type="http://schemas.openxmlformats.org/officeDocument/2006/relationships/hyperlink" Target="https://media.istockphoto.com/vectors/french-rooster-vector-id641085644?k=6&amp;m=641085644&amp;s=170667a&amp;w=0&amp;h=2-XvbdcmMIjz7IrkGsqVt2N-voG8ekau53TYfizXl_Q=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s://graphiccave.com/wp-content/uploads/2015/03/Fish-Clipart-JPG-1080x565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s://media.istockphoto.com/vectors/nose-vector-id153453023?k=6&amp;m=153453023&amp;s=612x612&amp;w=0&amp;h=fJV_94HFFDLAY8rt-kiiWd7DoDtcQANqemomdkqrNac=" TargetMode="External"/><Relationship Id="rId3" Type="http://schemas.openxmlformats.org/officeDocument/2006/relationships/hyperlink" Target="https://static.vecteezy.com/ti/gratis-vektor/p3/292669-ein-schoner-regenbogen-auf-weissem-hintergrund-kostenlos-vektor.jpg" TargetMode="External"/><Relationship Id="rId7" Type="http://schemas.openxmlformats.org/officeDocument/2006/relationships/hyperlink" Target="https://www.123-stickers.com/6472-6842-thickbox/autocollant-mouton.jpg" TargetMode="External"/><Relationship Id="rId12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hyperlink" Target="https://www.bahnbilder.de/1200/die-baureihe-d-mit-wagen-1008211.jpg" TargetMode="External"/><Relationship Id="rId5" Type="http://schemas.openxmlformats.org/officeDocument/2006/relationships/hyperlink" Target="https://png.clipart.me/previews/205/leg-clip-art-44944.jpg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openxmlformats.org/officeDocument/2006/relationships/hyperlink" Target="https://cdn.pixabay.com/photo/2012/04/18/13/22/cloud-37011_960_720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tkp6g0samjql.cloudfront.net/uploads/photo/file/13885957/il_fullxfull.1278455265_kt17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reativefabrica.com/wp-content/uploads/2018/10/Zebra-Illustrations-by-graphicrun123-2-580x386.jpg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29F5A87F-AE03-4E5D-8D0C-D603A91DA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892950"/>
              </p:ext>
            </p:extLst>
          </p:nvPr>
        </p:nvGraphicFramePr>
        <p:xfrm>
          <a:off x="0" y="0"/>
          <a:ext cx="12192000" cy="5717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43506412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65845045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01387087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79402172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576797122"/>
                    </a:ext>
                  </a:extLst>
                </a:gridCol>
              </a:tblGrid>
              <a:tr h="1143444">
                <a:tc>
                  <a:txBody>
                    <a:bodyPr/>
                    <a:lstStyle/>
                    <a:p>
                      <a:r>
                        <a:rPr lang="de-DE" sz="3400" b="1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A</a:t>
                      </a:r>
                      <a:r>
                        <a:rPr lang="de-DE" sz="2400" b="0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pfel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400" b="1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B</a:t>
                      </a:r>
                      <a:endParaRPr lang="de-DE" sz="2400" b="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itka Subheading" panose="02000505000000020004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400" b="1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C</a:t>
                      </a:r>
                      <a:r>
                        <a:rPr lang="de-DE" sz="2400" b="0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lementine </a:t>
                      </a:r>
                    </a:p>
                  </a:txBody>
                  <a:tcPr>
                    <a:solidFill>
                      <a:srgbClr val="B51B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400" b="1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D</a:t>
                      </a:r>
                      <a:endParaRPr lang="de-DE" sz="2400" b="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itka Subheading" panose="02000505000000020004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400" b="1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E</a:t>
                      </a:r>
                      <a:r>
                        <a:rPr lang="de-DE" sz="2400" b="0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sel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48922"/>
                  </a:ext>
                </a:extLst>
              </a:tr>
              <a:tr h="1143444">
                <a:tc>
                  <a:txBody>
                    <a:bodyPr/>
                    <a:lstStyle/>
                    <a:p>
                      <a:r>
                        <a:rPr lang="de-DE" sz="3400" b="1" i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F</a:t>
                      </a:r>
                      <a:r>
                        <a:rPr lang="de-DE" sz="3400" b="0" i="0" dirty="0">
                          <a:solidFill>
                            <a:srgbClr val="FF0000"/>
                          </a:solidFill>
                          <a:effectLst/>
                          <a:latin typeface="Sitka Subheading" panose="02000505000000020004" pitchFamily="2" charset="0"/>
                        </a:rPr>
                        <a:t>isch</a:t>
                      </a:r>
                      <a:endParaRPr lang="de-DE" sz="3400" b="0" i="1" dirty="0">
                        <a:solidFill>
                          <a:srgbClr val="FF0000"/>
                        </a:solidFill>
                        <a:effectLst/>
                        <a:latin typeface="Sitka Subheading" panose="02000505000000020004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40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G</a:t>
                      </a:r>
                      <a:endParaRPr lang="de-DE" sz="3400" b="0" i="0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itka Subheading" panose="02000505000000020004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400" b="1" i="0" dirty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H</a:t>
                      </a:r>
                      <a:r>
                        <a:rPr lang="de-DE" sz="2400" b="0" i="0" dirty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ahn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400" b="1" i="0" dirty="0">
                          <a:solidFill>
                            <a:srgbClr val="E373C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400" b="1" i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J</a:t>
                      </a:r>
                      <a:r>
                        <a:rPr lang="de-DE" sz="2400" b="0" i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ambe</a:t>
                      </a:r>
                      <a:endParaRPr lang="de-DE" sz="34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itka Subheading" panose="02000505000000020004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676422"/>
                  </a:ext>
                </a:extLst>
              </a:tr>
              <a:tr h="1143444">
                <a:tc>
                  <a:txBody>
                    <a:bodyPr/>
                    <a:lstStyle/>
                    <a:p>
                      <a:r>
                        <a:rPr lang="de-DE" sz="34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K</a:t>
                      </a:r>
                      <a:endParaRPr lang="de-DE" sz="24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itka Subheading" panose="02000505000000020004" pitchFamily="2" charset="0"/>
                      </a:endParaRPr>
                    </a:p>
                  </a:txBody>
                  <a:tcPr>
                    <a:solidFill>
                      <a:srgbClr val="FEFF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4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4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M</a:t>
                      </a:r>
                      <a:r>
                        <a:rPr lang="de-DE" sz="24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outon</a:t>
                      </a:r>
                    </a:p>
                  </a:txBody>
                  <a:tcPr>
                    <a:solidFill>
                      <a:srgbClr val="F7E7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4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N</a:t>
                      </a:r>
                      <a:r>
                        <a:rPr lang="de-DE" sz="2400" b="0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ase </a:t>
                      </a:r>
                      <a:endParaRPr lang="de-DE" sz="3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itka Subheading" panose="02000505000000020004" pitchFamily="2" charset="0"/>
                      </a:endParaRPr>
                    </a:p>
                  </a:txBody>
                  <a:tcPr>
                    <a:solidFill>
                      <a:srgbClr val="FDE1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4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O</a:t>
                      </a:r>
                    </a:p>
                  </a:txBody>
                  <a:tcPr>
                    <a:solidFill>
                      <a:srgbClr val="DCE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910856"/>
                  </a:ext>
                </a:extLst>
              </a:tr>
              <a:tr h="1143444">
                <a:tc>
                  <a:txBody>
                    <a:bodyPr/>
                    <a:lstStyle/>
                    <a:p>
                      <a:r>
                        <a:rPr lang="de-DE" sz="3400" b="1" i="0" dirty="0" err="1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P</a:t>
                      </a:r>
                      <a:r>
                        <a:rPr lang="de-DE" sz="2400" b="0" i="0" dirty="0" err="1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luie</a:t>
                      </a:r>
                      <a:endParaRPr lang="de-DE" sz="3400" b="1" i="0" dirty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itka Subheading" panose="02000505000000020004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4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Q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400" b="1" i="0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R</a:t>
                      </a:r>
                      <a:r>
                        <a:rPr lang="de-DE" sz="2400" b="0" i="0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egenbogen</a:t>
                      </a:r>
                      <a:endParaRPr lang="de-DE" sz="3400" b="1" i="0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itka Subheading" panose="02000505000000020004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400" b="1" i="0" dirty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400" b="1" i="0" dirty="0"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T</a:t>
                      </a:r>
                      <a:endParaRPr lang="de-DE" sz="2400" b="0" i="0" dirty="0">
                        <a:solidFill>
                          <a:srgbClr val="FF99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itka Subheading" panose="02000505000000020004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810126"/>
                  </a:ext>
                </a:extLst>
              </a:tr>
              <a:tr h="1143444">
                <a:tc>
                  <a:txBody>
                    <a:bodyPr/>
                    <a:lstStyle/>
                    <a:p>
                      <a:r>
                        <a:rPr lang="de-DE" sz="34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U</a:t>
                      </a:r>
                      <a:r>
                        <a:rPr lang="de-DE" sz="2400" b="0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bahn</a:t>
                      </a:r>
                      <a:endParaRPr lang="de-DE" sz="3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itka Subheading" panose="02000505000000020004" pitchFamily="2" charset="0"/>
                      </a:endParaRPr>
                    </a:p>
                  </a:txBody>
                  <a:tcPr>
                    <a:solidFill>
                      <a:srgbClr val="E373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4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V</a:t>
                      </a:r>
                      <a:endParaRPr lang="de-DE" sz="24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itka Subheading" panose="02000505000000020004" pitchFamily="2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4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W</a:t>
                      </a:r>
                    </a:p>
                  </a:txBody>
                  <a:tcPr>
                    <a:solidFill>
                      <a:srgbClr val="F0627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4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60A46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4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Y</a:t>
                      </a:r>
                      <a:r>
                        <a:rPr lang="de-DE" sz="2400" b="0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eux</a:t>
                      </a:r>
                      <a:endParaRPr lang="de-DE" sz="3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itka Subheading" panose="02000505000000020004" pitchFamily="2" charset="0"/>
                      </a:endParaRPr>
                    </a:p>
                  </a:txBody>
                  <a:tcPr>
                    <a:solidFill>
                      <a:srgbClr val="35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424931"/>
                  </a:ext>
                </a:extLst>
              </a:tr>
            </a:tbl>
          </a:graphicData>
        </a:graphic>
      </p:graphicFrame>
      <p:graphicFrame>
        <p:nvGraphicFramePr>
          <p:cNvPr id="5" name="Tabelle 3">
            <a:extLst>
              <a:ext uri="{FF2B5EF4-FFF2-40B4-BE49-F238E27FC236}">
                <a16:creationId xmlns:a16="http://schemas.microsoft.com/office/drawing/2014/main" id="{B33CEB64-866A-48A2-B70A-F0213D077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502150"/>
              </p:ext>
            </p:extLst>
          </p:nvPr>
        </p:nvGraphicFramePr>
        <p:xfrm>
          <a:off x="0" y="5702114"/>
          <a:ext cx="2556769" cy="1155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769">
                  <a:extLst>
                    <a:ext uri="{9D8B030D-6E8A-4147-A177-3AD203B41FA5}">
                      <a16:colId xmlns:a16="http://schemas.microsoft.com/office/drawing/2014/main" val="2893206694"/>
                    </a:ext>
                  </a:extLst>
                </a:gridCol>
              </a:tblGrid>
              <a:tr h="11558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3400" b="1" i="0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  <a:ea typeface="+mn-ea"/>
                          <a:cs typeface="+mn-cs"/>
                        </a:rPr>
                        <a:t>Z</a:t>
                      </a:r>
                      <a:r>
                        <a:rPr lang="de-DE" sz="2400" b="0" i="0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  <a:ea typeface="+mn-ea"/>
                          <a:cs typeface="+mn-cs"/>
                        </a:rPr>
                        <a:t>ebra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232977"/>
                  </a:ext>
                </a:extLst>
              </a:tr>
            </a:tbl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271D8C11-4FEF-442E-9F63-9A70207F1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39" y="1"/>
            <a:ext cx="1140780" cy="11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ECCA921-72F9-4627-9CA6-97963F1D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241" y="417250"/>
            <a:ext cx="723530" cy="72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72C2101C-0C8B-48F6-87FF-8D273C111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327" y="0"/>
            <a:ext cx="846266" cy="114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EF6176-730E-4AEE-B36F-4B4A055CC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07" y="1434414"/>
            <a:ext cx="1058044" cy="55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94BA08D-4E42-46D3-AAC8-3ED3201E9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61" y="1319525"/>
            <a:ext cx="818504" cy="83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CB45D69-E63D-458C-882C-E04650BAE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827" y="3968317"/>
            <a:ext cx="1049596" cy="58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0F50A18-EAC5-497D-86FD-9762C69A6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713" y="1208496"/>
            <a:ext cx="934384" cy="10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49133DE-0439-44ED-B8C7-98640039F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61" y="2415004"/>
            <a:ext cx="985976" cy="9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FB4B6626-E08E-4DB7-8A5C-D891AFD6D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682" y="3700829"/>
            <a:ext cx="994259" cy="84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3C5662CA-3F81-4C1F-9BB5-F3E441828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52" y="4686527"/>
            <a:ext cx="1273944" cy="84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9B4A53D5-0911-4316-9243-957FC838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230" y="4644154"/>
            <a:ext cx="1005350" cy="10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74D6058E-98D2-4B21-9DF3-2BCE74286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16212" y="2415004"/>
            <a:ext cx="656766" cy="88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764E6C4C-68C9-4701-B9FA-09C2E7AC3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61" y="5736652"/>
            <a:ext cx="1409135" cy="93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833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01DBEFA-22EC-4EB3-8124-56AAC051A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62" y="159798"/>
            <a:ext cx="1306959" cy="130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F3354DB-996D-46FB-B923-AB80A379E6F6}"/>
              </a:ext>
            </a:extLst>
          </p:cNvPr>
          <p:cNvSpPr txBox="1"/>
          <p:nvPr/>
        </p:nvSpPr>
        <p:spPr>
          <a:xfrm>
            <a:off x="1591322" y="490111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hlinkClick r:id="rId3"/>
              </a:rPr>
              <a:t>6674976f796dc435ab39340f9fa97af2.jpg (630×630) (pinimg.com)</a:t>
            </a:r>
            <a:endParaRPr lang="de-DE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7E2CD61-8CD7-41F9-9673-BE8791A23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5" y="1466757"/>
            <a:ext cx="1478132" cy="147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5038898-8DC7-4879-B837-C1B1EA7D3FF7}"/>
              </a:ext>
            </a:extLst>
          </p:cNvPr>
          <p:cNvSpPr txBox="1"/>
          <p:nvPr/>
        </p:nvSpPr>
        <p:spPr>
          <a:xfrm>
            <a:off x="1759997" y="2021157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5"/>
              </a:rPr>
              <a:t>Clementine - Bing </a:t>
            </a:r>
            <a:r>
              <a:rPr lang="de-DE" dirty="0" err="1">
                <a:hlinkClick r:id="rId5"/>
              </a:rPr>
              <a:t>images</a:t>
            </a:r>
            <a:endParaRPr lang="de-DE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999D1E1-7631-427E-ADAC-41CA1AF97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62" y="2914726"/>
            <a:ext cx="1156206" cy="155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E2AE4A3-6748-4A85-8424-6007CA003FD7}"/>
              </a:ext>
            </a:extLst>
          </p:cNvPr>
          <p:cNvSpPr txBox="1"/>
          <p:nvPr/>
        </p:nvSpPr>
        <p:spPr>
          <a:xfrm>
            <a:off x="1759997" y="3370853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7"/>
              </a:rPr>
              <a:t>cartoon-happy-donkey-vector-id606739430 (454×612) (istockphoto.com)</a:t>
            </a:r>
            <a:endParaRPr lang="de-DE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80F9A0A3-7F46-4E6D-B720-BA0F6B95C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62" y="4837729"/>
            <a:ext cx="1058044" cy="55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2E44D06-4A2F-43E9-9189-6F12B7837EA9}"/>
              </a:ext>
            </a:extLst>
          </p:cNvPr>
          <p:cNvSpPr txBox="1"/>
          <p:nvPr/>
        </p:nvSpPr>
        <p:spPr>
          <a:xfrm>
            <a:off x="1372968" y="483772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9"/>
              </a:rPr>
              <a:t>Fish-Clipart-JPG-1080x565.jpg (1080×565) (graphiccave.com)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F92AE71-A759-469A-8ACF-41EBA2120AB1}"/>
              </a:ext>
            </a:extLst>
          </p:cNvPr>
          <p:cNvSpPr txBox="1"/>
          <p:nvPr/>
        </p:nvSpPr>
        <p:spPr>
          <a:xfrm>
            <a:off x="1523721" y="5910024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10"/>
              </a:rPr>
              <a:t>french-rooster-vector-id641085644 (411×421) (istockphoto.com)</a:t>
            </a:r>
            <a:endParaRPr lang="de-DE" dirty="0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B635CAD4-5E4B-4CAB-A5DF-6989697B8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13" y="5755660"/>
            <a:ext cx="818504" cy="83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345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922A6AE-8AA5-4896-978C-632914909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1" y="4262897"/>
            <a:ext cx="2320031" cy="12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162B1AF-5980-4242-BA38-0625DCCC6E05}"/>
              </a:ext>
            </a:extLst>
          </p:cNvPr>
          <p:cNvSpPr txBox="1"/>
          <p:nvPr/>
        </p:nvSpPr>
        <p:spPr>
          <a:xfrm>
            <a:off x="2368652" y="4442105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292669-ein-schoner-regenbogen-auf-weissem-hintergrund-kostenlos-vektor.jpg (6306×3489) (vecteezy.com)</a:t>
            </a:r>
            <a:endParaRPr lang="de-DE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D4ED98C-2E17-4E25-B1E4-D40A46583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99" y="781081"/>
            <a:ext cx="609599" cy="65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157650D-3362-485C-8663-A68E81ECA025}"/>
              </a:ext>
            </a:extLst>
          </p:cNvPr>
          <p:cNvSpPr txBox="1"/>
          <p:nvPr/>
        </p:nvSpPr>
        <p:spPr>
          <a:xfrm>
            <a:off x="1584458" y="927397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5"/>
              </a:rPr>
              <a:t>leg-clip-art-44944.jpg (395×425) (clipart.me)</a:t>
            </a:r>
            <a:endParaRPr lang="de-DE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B559930A-9841-4938-8EEA-0AFC32470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05" y="1677880"/>
            <a:ext cx="1457048" cy="145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B482201-34B0-45FC-A9CB-35A11CC9F015}"/>
              </a:ext>
            </a:extLst>
          </p:cNvPr>
          <p:cNvSpPr txBox="1"/>
          <p:nvPr/>
        </p:nvSpPr>
        <p:spPr>
          <a:xfrm>
            <a:off x="1964184" y="222173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7"/>
              </a:rPr>
              <a:t>autocollant-mouton.jpg (600×600) (123-stickers.com)</a:t>
            </a:r>
            <a:endParaRPr lang="de-DE" dirty="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BE802928-0A40-406C-B2C9-654B9DFA8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99" y="3222191"/>
            <a:ext cx="994259" cy="84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E86E5CB-90EF-4633-90C7-F791F6198C14}"/>
              </a:ext>
            </a:extLst>
          </p:cNvPr>
          <p:cNvSpPr txBox="1"/>
          <p:nvPr/>
        </p:nvSpPr>
        <p:spPr>
          <a:xfrm>
            <a:off x="2292658" y="314308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9"/>
              </a:rPr>
              <a:t>cloud-37011_960_720.png (844×720) (pixabay.com)</a:t>
            </a:r>
            <a:endParaRPr lang="de-DE" dirty="0"/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9B7BAF45-0DFD-41BF-92F6-6099D189E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49" y="5625355"/>
            <a:ext cx="1405161" cy="93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D99393E-1531-438F-9A00-82C273EED0BD}"/>
              </a:ext>
            </a:extLst>
          </p:cNvPr>
          <p:cNvSpPr txBox="1"/>
          <p:nvPr/>
        </p:nvSpPr>
        <p:spPr>
          <a:xfrm>
            <a:off x="2292658" y="5770576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11"/>
              </a:rPr>
              <a:t>die-baureihe-d-mit-wagen-1008211.jpg (1200×800) (bahnbilder.de)</a:t>
            </a:r>
            <a:endParaRPr lang="de-DE" dirty="0"/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6C7431C4-F78F-4A5C-BA47-1EBBA56A7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273" y="75701"/>
            <a:ext cx="480525" cy="6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1B5EEFB5-07E1-4758-925C-E43B19A7F11E}"/>
              </a:ext>
            </a:extLst>
          </p:cNvPr>
          <p:cNvSpPr txBox="1"/>
          <p:nvPr/>
        </p:nvSpPr>
        <p:spPr>
          <a:xfrm>
            <a:off x="1584458" y="14625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13"/>
              </a:rPr>
              <a:t>nose-vector-id153453023 (455×612) (istockphoto.com)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818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31537FC-0EA0-48FF-8411-623AB4852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7" y="168675"/>
            <a:ext cx="1358283" cy="135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31AE664-CFFC-47A5-BDC1-0055C89BDC3F}"/>
              </a:ext>
            </a:extLst>
          </p:cNvPr>
          <p:cNvSpPr txBox="1"/>
          <p:nvPr/>
        </p:nvSpPr>
        <p:spPr>
          <a:xfrm>
            <a:off x="1768876" y="524650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il_fullxfull.1278455265_kt17.jpg (1077×1077) (dtkp6g0samjql.cloudfront.net)</a:t>
            </a:r>
            <a:endParaRPr lang="de-DE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C62316E-44B6-402D-B4CE-7F8B002C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9787"/>
            <a:ext cx="2936844" cy="195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A62D788-DEF9-47DC-A9C5-C38F96672896}"/>
              </a:ext>
            </a:extLst>
          </p:cNvPr>
          <p:cNvSpPr txBox="1"/>
          <p:nvPr/>
        </p:nvSpPr>
        <p:spPr>
          <a:xfrm>
            <a:off x="2701031" y="2220287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Zebra-Illustrations-by-graphicrun123-2-580x386.jpg (580×386) (creativefabrica.com)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0044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Breitbild</PresentationFormat>
  <Paragraphs>39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Sitka Subheading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Lena Rothermel</dc:creator>
  <cp:lastModifiedBy>Lena Rothermel</cp:lastModifiedBy>
  <cp:revision>21</cp:revision>
  <dcterms:created xsi:type="dcterms:W3CDTF">2022-01-11T16:23:25Z</dcterms:created>
  <dcterms:modified xsi:type="dcterms:W3CDTF">2022-01-12T17:09:46Z</dcterms:modified>
</cp:coreProperties>
</file>