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DCB3E-5B9D-49F7-8BAC-38262F9D2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69D559-792C-4CCA-99F0-C19DD81C7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6F6BA5-3CA6-4769-AFEC-35F6FB7E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C65461-B165-4EA5-8258-6B44A248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CF3AC0-70FF-4B98-B8FE-3C52BECB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36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337C5-5215-4ECF-807D-865E2C14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344B49-1567-47BB-9B4B-5D1F055F6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DA077D-C319-49F6-AE90-46F79ED5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1AB389-D908-483D-BD81-BBA9C23D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4BD5B2-FF17-4156-B878-17B94806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0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97E5B9-AF41-4F38-BB1E-032043C00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9918D4-DF37-450C-A3C6-B60A58A89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9EFA8-4FCF-4792-A503-82A57C62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B995D5-D3F7-4D7C-811F-9C31C6A1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3866DF-697C-4F95-988F-ADF17170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8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1FC28-F2F5-4574-B481-2898021D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14073B-C99A-4A41-A192-1CD8D7BF5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4349F8-9ED6-4883-B2DE-10DFCF5C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0BA481-8880-4BC2-A4EC-60B12B15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05497A-8CEC-491C-87CD-08DFF4AD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2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49431-100A-4FC2-B926-8A5DBE904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6835F8-29C1-4E2E-93F6-5DCF161CB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EE7EB9-6277-4E49-954E-E2448B37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0E5F18-7600-43F9-8BE8-3B63BF44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640A5B-D569-42D9-A8E1-66C6EFB4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88886-12F7-47E2-B458-47180CDE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FF10A1-A0E7-419A-B23D-B17B8E744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CA67D7-8C2A-4D6B-8A86-9B83512DA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B3ACCC-6ED0-4B4C-A16B-77280FDD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EF5D4A-ED56-4A14-8C77-853037C6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A8485D-C212-4F99-B3EA-B05747002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75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61AF1-5F72-4419-B288-2427343C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BFC9C4-F49B-4615-8294-681BC5ACB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14C74D-255D-4AE9-B35B-ADDBB55CF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62ED6E-8E46-4278-98EF-52D602883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90422A-8C77-4F61-A5AB-0D74A4802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BB108F2-DF75-42B1-A68E-BF017BDE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46BAD2-7980-48AE-A169-348B3672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51F2FE-DE91-4FCD-B6B1-AA358385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3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6D448-C198-4DC9-B302-79077A0E5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37F87D-2984-4F9E-8E7E-8DDA705F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66CD8B-7081-46AF-86DC-8F977B25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ED433-EE03-4D8A-9B6B-7EA2D4CA4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4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4E6839C-8699-494E-8B86-956EFCB4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8E2AA65-3509-49E7-BE99-A8AC2F49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A6ECF0-64F2-4575-804D-37DB20AF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80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8076D-FF8E-4EBE-9540-93873020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4568FE-FF5C-4753-830C-1DB763234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71E5D6-2A76-41A4-9830-1F5FADDFC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73EFD6-FC6A-4A3C-8093-BEBEF2413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11A2A7-F903-4DEA-A074-5A80670C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979AC4-9C9A-4D81-8250-FB0BC512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30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EF514-0F5A-4D19-ABE1-DD9E11498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471841-2412-48AE-91BF-31DF8F786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07AEF0-73E4-4888-A516-539161590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14870A-D316-446F-8FAF-22955010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54A652-5EBF-4184-BD95-F1E8E5DB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02EB1B-17CD-4871-AB7A-AE29DF08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76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DB6FD5-E455-4A34-9CA4-4BFF8CD6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060BA1-67DF-4262-A826-8481ECC8F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03F001-E2A0-4D61-B692-D10FD2F9F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ED51-D876-43EB-BFA0-79CDBDF04000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50ED6F-7BD1-4A01-AADF-35B3FFD1F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701746-257A-42E9-8B22-DC34EE0D6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3D01-FAFC-4021-98BC-1710DBA08FD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64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9F5A87F-AE03-4E5D-8D0C-D603A91DA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681660"/>
              </p:ext>
            </p:extLst>
          </p:nvPr>
        </p:nvGraphicFramePr>
        <p:xfrm>
          <a:off x="0" y="0"/>
          <a:ext cx="12192000" cy="571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4350641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5845045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1387087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9402172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76797122"/>
                    </a:ext>
                  </a:extLst>
                </a:gridCol>
              </a:tblGrid>
              <a:tr h="1143444"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A</a:t>
                      </a:r>
                      <a:endParaRPr lang="de-DE" sz="24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B</a:t>
                      </a:r>
                      <a:endParaRPr lang="de-DE" sz="24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C</a:t>
                      </a:r>
                      <a:endParaRPr lang="de-DE" sz="24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B51B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D</a:t>
                      </a:r>
                      <a:endParaRPr lang="de-DE" sz="24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E</a:t>
                      </a:r>
                      <a:r>
                        <a:rPr lang="de-DE" sz="24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 </a:t>
                      </a:r>
                      <a:endParaRPr lang="de-DE" sz="24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8922"/>
                  </a:ext>
                </a:extLst>
              </a:tr>
              <a:tr h="1143444"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F</a:t>
                      </a:r>
                      <a:endParaRPr lang="de-DE" sz="3400" b="0" i="1" dirty="0">
                        <a:solidFill>
                          <a:srgbClr val="FF0000"/>
                        </a:solidFill>
                        <a:effectLst/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G</a:t>
                      </a:r>
                      <a:endParaRPr lang="de-DE" sz="3400" b="0" i="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H</a:t>
                      </a:r>
                      <a:endParaRPr lang="de-DE" sz="2400" b="0" i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rgbClr val="E373C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J</a:t>
                      </a:r>
                      <a:endParaRPr lang="de-DE" sz="34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676422"/>
                  </a:ext>
                </a:extLst>
              </a:tr>
              <a:tr h="1143444"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K</a:t>
                      </a:r>
                      <a:endParaRPr lang="de-DE" sz="2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FE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M</a:t>
                      </a:r>
                      <a:endParaRPr lang="de-DE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F7E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N</a:t>
                      </a:r>
                      <a:r>
                        <a:rPr lang="de-DE" sz="24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 </a:t>
                      </a:r>
                      <a:endParaRPr lang="de-DE" sz="3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FDE1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O</a:t>
                      </a:r>
                    </a:p>
                  </a:txBody>
                  <a:tcPr>
                    <a:solidFill>
                      <a:srgbClr val="DCE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10856"/>
                  </a:ext>
                </a:extLst>
              </a:tr>
              <a:tr h="1143444"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P</a:t>
                      </a:r>
                      <a:endParaRPr lang="de-DE" sz="3400" b="1" i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Q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R</a:t>
                      </a:r>
                      <a:endParaRPr lang="de-DE" sz="3400" b="1" i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T</a:t>
                      </a:r>
                      <a:endParaRPr lang="de-DE" sz="2400" b="0" i="0" dirty="0"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10126"/>
                  </a:ext>
                </a:extLst>
              </a:tr>
              <a:tr h="1143444"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U</a:t>
                      </a:r>
                      <a:endParaRPr lang="de-DE" sz="3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E373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V</a:t>
                      </a:r>
                      <a:endParaRPr lang="de-DE" sz="2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W</a:t>
                      </a:r>
                    </a:p>
                  </a:txBody>
                  <a:tcPr>
                    <a:solidFill>
                      <a:srgbClr val="F062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X</a:t>
                      </a:r>
                    </a:p>
                  </a:txBody>
                  <a:tcPr>
                    <a:solidFill>
                      <a:srgbClr val="60A46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</a:rPr>
                        <a:t>Y</a:t>
                      </a:r>
                      <a:endParaRPr lang="de-DE" sz="3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</a:endParaRPr>
                    </a:p>
                  </a:txBody>
                  <a:tcPr>
                    <a:solidFill>
                      <a:srgbClr val="35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24931"/>
                  </a:ext>
                </a:extLst>
              </a:tr>
            </a:tbl>
          </a:graphicData>
        </a:graphic>
      </p:graphicFrame>
      <p:graphicFrame>
        <p:nvGraphicFramePr>
          <p:cNvPr id="5" name="Tabelle 3">
            <a:extLst>
              <a:ext uri="{FF2B5EF4-FFF2-40B4-BE49-F238E27FC236}">
                <a16:creationId xmlns:a16="http://schemas.microsoft.com/office/drawing/2014/main" id="{B33CEB64-866A-48A2-B70A-F0213D077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18283"/>
              </p:ext>
            </p:extLst>
          </p:nvPr>
        </p:nvGraphicFramePr>
        <p:xfrm>
          <a:off x="0" y="5702114"/>
          <a:ext cx="2556769" cy="115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769">
                  <a:extLst>
                    <a:ext uri="{9D8B030D-6E8A-4147-A177-3AD203B41FA5}">
                      <a16:colId xmlns:a16="http://schemas.microsoft.com/office/drawing/2014/main" val="2893206694"/>
                    </a:ext>
                  </a:extLst>
                </a:gridCol>
              </a:tblGrid>
              <a:tr h="11558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400" b="1" i="0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tka Subheading" panose="02000505000000020004" pitchFamily="2" charset="0"/>
                          <a:ea typeface="+mn-ea"/>
                          <a:cs typeface="+mn-cs"/>
                        </a:rPr>
                        <a:t>Z</a:t>
                      </a:r>
                      <a:endParaRPr lang="de-DE" sz="2400" b="0" i="0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tka Subheading" panose="02000505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23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83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Sitka Subheading</vt:lpstr>
      <vt:lpstr>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Rothermel</dc:creator>
  <cp:lastModifiedBy>cravier1</cp:lastModifiedBy>
  <cp:revision>22</cp:revision>
  <dcterms:created xsi:type="dcterms:W3CDTF">2022-01-11T16:23:25Z</dcterms:created>
  <dcterms:modified xsi:type="dcterms:W3CDTF">2022-01-13T14:27:12Z</dcterms:modified>
</cp:coreProperties>
</file>